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3716000" cy="24382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>
        <p:scale>
          <a:sx n="40" d="100"/>
          <a:sy n="40" d="100"/>
        </p:scale>
        <p:origin x="1468" y="-17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990364"/>
            <a:ext cx="11658600" cy="8488692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12806412"/>
            <a:ext cx="10287000" cy="5886771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BC9AF-37B2-E44A-BDE7-07D06D81EAC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357A-A3E1-7943-87BC-60BFCF83B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12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BC9AF-37B2-E44A-BDE7-07D06D81EAC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357A-A3E1-7943-87BC-60BFCF83B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858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1298138"/>
            <a:ext cx="2957513" cy="2066296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1298138"/>
            <a:ext cx="8701088" cy="2066296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BC9AF-37B2-E44A-BDE7-07D06D81EAC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357A-A3E1-7943-87BC-60BFCF83B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36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BC9AF-37B2-E44A-BDE7-07D06D81EAC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357A-A3E1-7943-87BC-60BFCF83B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57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6078678"/>
            <a:ext cx="11830050" cy="10142405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6317034"/>
            <a:ext cx="11830050" cy="533365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BC9AF-37B2-E44A-BDE7-07D06D81EAC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357A-A3E1-7943-87BC-60BFCF83B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15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6490689"/>
            <a:ext cx="5829300" cy="1547041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6490689"/>
            <a:ext cx="5829300" cy="1547041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BC9AF-37B2-E44A-BDE7-07D06D81EAC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357A-A3E1-7943-87BC-60BFCF83B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694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298143"/>
            <a:ext cx="11830050" cy="471280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5977080"/>
            <a:ext cx="5802510" cy="292927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8906353"/>
            <a:ext cx="5802510" cy="1309990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5977080"/>
            <a:ext cx="5831087" cy="292927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8906353"/>
            <a:ext cx="5831087" cy="1309990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BC9AF-37B2-E44A-BDE7-07D06D81EAC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357A-A3E1-7943-87BC-60BFCF83B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22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BC9AF-37B2-E44A-BDE7-07D06D81EAC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357A-A3E1-7943-87BC-60BFCF83B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59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BC9AF-37B2-E44A-BDE7-07D06D81EAC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357A-A3E1-7943-87BC-60BFCF83B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29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494"/>
            <a:ext cx="4423767" cy="568923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3510621"/>
            <a:ext cx="6943725" cy="17327317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4724"/>
            <a:ext cx="4423767" cy="13551431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BC9AF-37B2-E44A-BDE7-07D06D81EAC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357A-A3E1-7943-87BC-60BFCF83B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86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494"/>
            <a:ext cx="4423767" cy="568923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3510621"/>
            <a:ext cx="6943725" cy="17327317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4724"/>
            <a:ext cx="4423767" cy="13551431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BC9AF-37B2-E44A-BDE7-07D06D81EAC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E357A-A3E1-7943-87BC-60BFCF83B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2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298143"/>
            <a:ext cx="11830050" cy="47128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6490689"/>
            <a:ext cx="11830050" cy="15470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22598890"/>
            <a:ext cx="308610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BC9AF-37B2-E44A-BDE7-07D06D81EAC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22598890"/>
            <a:ext cx="462915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22598890"/>
            <a:ext cx="308610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E357A-A3E1-7943-87BC-60BFCF83B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141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calendar&#10;&#10;Description automatically generated">
            <a:extLst>
              <a:ext uri="{FF2B5EF4-FFF2-40B4-BE49-F238E27FC236}">
                <a16:creationId xmlns:a16="http://schemas.microsoft.com/office/drawing/2014/main" id="{7C55A964-5FEE-4B45-9A12-3AF1C21EFD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90481"/>
            <a:ext cx="13715107" cy="243824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A183403-4839-F54B-B36F-B26A509F4DE1}"/>
              </a:ext>
            </a:extLst>
          </p:cNvPr>
          <p:cNvSpPr txBox="1"/>
          <p:nvPr/>
        </p:nvSpPr>
        <p:spPr>
          <a:xfrm>
            <a:off x="1295399" y="17364075"/>
            <a:ext cx="11125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solidFill>
                  <a:srgbClr val="002060"/>
                </a:solidFill>
              </a:rPr>
              <a:t>Our Supervised Explorers Kids Club is available for children aged 4-12 years. Please note availability is limited and is open to residents on a first come first served basis. </a:t>
            </a:r>
            <a:endParaRPr lang="en-IE" sz="2400" dirty="0">
              <a:solidFill>
                <a:srgbClr val="002060"/>
              </a:solidFill>
            </a:endParaRPr>
          </a:p>
          <a:p>
            <a:pPr algn="ctr"/>
            <a:r>
              <a:rPr lang="en-IE" sz="2400" b="1" dirty="0">
                <a:solidFill>
                  <a:srgbClr val="002060"/>
                </a:solidFill>
              </a:rPr>
              <a:t>Pre-Registration is recommended. Please be advised that any of the activities listed are subject to change depending on numbers and weather conditions. </a:t>
            </a:r>
            <a:endParaRPr lang="en-IE" sz="24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7" name="Google Shape;80;p1">
            <a:extLst>
              <a:ext uri="{FF2B5EF4-FFF2-40B4-BE49-F238E27FC236}">
                <a16:creationId xmlns:a16="http://schemas.microsoft.com/office/drawing/2014/main" id="{F2E40F30-88E2-F04B-BBC6-FA88ED4BA493}"/>
              </a:ext>
            </a:extLst>
          </p:cNvPr>
          <p:cNvSpPr txBox="1"/>
          <p:nvPr/>
        </p:nvSpPr>
        <p:spPr>
          <a:xfrm>
            <a:off x="189209" y="8763325"/>
            <a:ext cx="1847073" cy="4062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lnSpc>
                <a:spcPct val="150000"/>
              </a:lnSpc>
            </a:pPr>
            <a:endParaRPr sz="1400" dirty="0">
              <a:solidFill>
                <a:srgbClr val="002060"/>
              </a:solidFill>
            </a:endParaRPr>
          </a:p>
          <a:p>
            <a:pPr lvl="0" algn="ctr">
              <a:lnSpc>
                <a:spcPct val="150000"/>
              </a:lnSpc>
            </a:pPr>
            <a:endParaRPr lang="en-IE" sz="1200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lnSpc>
                <a:spcPct val="150000"/>
              </a:lnSpc>
            </a:pPr>
            <a:endParaRPr lang="en-IE" sz="1200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lnSpc>
                <a:spcPct val="150000"/>
              </a:lnSpc>
            </a:pPr>
            <a:endParaRPr lang="en-IE" sz="1200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lnSpc>
                <a:spcPct val="150000"/>
              </a:lnSpc>
            </a:pPr>
            <a:endParaRPr lang="en-IE" sz="1200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lnSpc>
                <a:spcPct val="150000"/>
              </a:lnSpc>
            </a:pPr>
            <a:endParaRPr lang="en-IE" sz="1200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lnSpc>
                <a:spcPct val="150000"/>
              </a:lnSpc>
            </a:pPr>
            <a:endParaRPr lang="en-IE" sz="1200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lnSpc>
                <a:spcPct val="150000"/>
              </a:lnSpc>
            </a:pPr>
            <a:endParaRPr lang="en-IE" sz="1600" b="1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lnSpc>
                <a:spcPct val="150000"/>
              </a:lnSpc>
            </a:pPr>
            <a:endParaRPr lang="en-IE" sz="1600" b="1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lnSpc>
                <a:spcPct val="150000"/>
              </a:lnSpc>
            </a:pPr>
            <a:endParaRPr lang="en-IE" sz="1600" b="1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lnSpc>
                <a:spcPct val="150000"/>
              </a:lnSpc>
            </a:pPr>
            <a:br>
              <a:rPr lang="en-IE" sz="12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endParaRPr sz="1400" dirty="0">
              <a:solidFill>
                <a:srgbClr val="00B05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9DF5A6-42C3-FD3C-DD76-14D54D38D6DB}"/>
              </a:ext>
            </a:extLst>
          </p:cNvPr>
          <p:cNvSpPr txBox="1"/>
          <p:nvPr/>
        </p:nvSpPr>
        <p:spPr>
          <a:xfrm>
            <a:off x="7717486" y="8763325"/>
            <a:ext cx="1957084" cy="6428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Dinner</a:t>
            </a:r>
            <a:b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17:00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Movie Night</a:t>
            </a:r>
            <a:b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18:00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637DC8-E326-F859-A495-4136115C9A99}"/>
              </a:ext>
            </a:extLst>
          </p:cNvPr>
          <p:cNvSpPr txBox="1"/>
          <p:nvPr/>
        </p:nvSpPr>
        <p:spPr>
          <a:xfrm>
            <a:off x="9766118" y="8769211"/>
            <a:ext cx="1787861" cy="8045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Monster Making</a:t>
            </a:r>
            <a:b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10:00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Indoor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Games</a:t>
            </a:r>
            <a:b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11:00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Dinner</a:t>
            </a:r>
            <a:b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17:00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Bingo</a:t>
            </a:r>
            <a:b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</a:br>
            <a:r>
              <a:rPr lang="en-US" sz="1400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18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:00</a:t>
            </a: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dirty="0">
              <a:solidFill>
                <a:srgbClr val="00B050"/>
              </a:solidFill>
              <a:latin typeface="Arial"/>
              <a:cs typeface="Arial"/>
              <a:sym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dirty="0">
              <a:solidFill>
                <a:srgbClr val="00B050"/>
              </a:solidFill>
              <a:latin typeface="Arial"/>
              <a:cs typeface="Arial"/>
              <a:sym typeface="Arial"/>
            </a:endParaRPr>
          </a:p>
          <a:p>
            <a:pPr algn="ctr">
              <a:lnSpc>
                <a:spcPct val="150000"/>
              </a:lnSpc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Free-Play</a:t>
            </a:r>
            <a:b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</a:br>
            <a:r>
              <a:rPr lang="en-US" sz="1400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19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:00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21C68F-BF64-B825-0A96-B3FCACA1CBE6}"/>
              </a:ext>
            </a:extLst>
          </p:cNvPr>
          <p:cNvSpPr txBox="1"/>
          <p:nvPr/>
        </p:nvSpPr>
        <p:spPr>
          <a:xfrm>
            <a:off x="11620505" y="9046210"/>
            <a:ext cx="1847073" cy="7768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Nature Walk</a:t>
            </a:r>
            <a:br>
              <a:rPr lang="en-GB" sz="12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1400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10:00</a:t>
            </a:r>
            <a:endParaRPr lang="en-GB" sz="1400" dirty="0">
              <a:solidFill>
                <a:srgbClr val="00B050"/>
              </a:solidFill>
            </a:endParaRPr>
          </a:p>
          <a:p>
            <a:pPr algn="ctr">
              <a:lnSpc>
                <a:spcPct val="150000"/>
              </a:lnSpc>
            </a:pPr>
            <a:endParaRPr lang="en-GB" sz="1400" dirty="0">
              <a:solidFill>
                <a:srgbClr val="002060"/>
              </a:solidFill>
            </a:endParaRPr>
          </a:p>
          <a:p>
            <a:pPr lvl="0" algn="ctr">
              <a:lnSpc>
                <a:spcPct val="150000"/>
              </a:lnSpc>
            </a:pPr>
            <a:endParaRPr lang="en-GB" sz="1200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lnSpc>
                <a:spcPct val="150000"/>
              </a:lnSpc>
            </a:pPr>
            <a:endParaRPr lang="en-GB" sz="1200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Arts and Crafts</a:t>
            </a:r>
            <a:br>
              <a:rPr lang="en-GB" sz="12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1400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11:00</a:t>
            </a:r>
            <a:endParaRPr lang="en-GB" sz="1400" dirty="0">
              <a:solidFill>
                <a:srgbClr val="00B050"/>
              </a:solidFill>
            </a:endParaRPr>
          </a:p>
          <a:p>
            <a:pPr lvl="0" algn="ctr">
              <a:lnSpc>
                <a:spcPct val="150000"/>
              </a:lnSpc>
            </a:pPr>
            <a:endParaRPr lang="en-GB" sz="1200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lnSpc>
                <a:spcPct val="150000"/>
              </a:lnSpc>
            </a:pPr>
            <a:endParaRPr lang="en-GB" sz="1200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lnSpc>
                <a:spcPct val="150000"/>
              </a:lnSpc>
            </a:pPr>
            <a:endParaRPr lang="en-GB" sz="1200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lnSpc>
                <a:spcPct val="150000"/>
              </a:lnSpc>
            </a:pPr>
            <a:endParaRPr lang="en-GB" sz="1200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lnSpc>
                <a:spcPct val="150000"/>
              </a:lnSpc>
            </a:pPr>
            <a:r>
              <a:rPr lang="en-GB" sz="16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Dinner</a:t>
            </a:r>
            <a:br>
              <a:rPr lang="en-GB" sz="12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1400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17:00 </a:t>
            </a:r>
            <a:endParaRPr lang="en-GB" sz="1400" dirty="0">
              <a:solidFill>
                <a:srgbClr val="00B050"/>
              </a:solidFill>
            </a:endParaRPr>
          </a:p>
          <a:p>
            <a:pPr lvl="0" algn="ctr">
              <a:lnSpc>
                <a:spcPct val="150000"/>
              </a:lnSpc>
            </a:pPr>
            <a:endParaRPr lang="en-GB" sz="1200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1200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>
              <a:lnSpc>
                <a:spcPct val="150000"/>
              </a:lnSpc>
            </a:pPr>
            <a:r>
              <a:rPr lang="en-GB" sz="16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Board Games</a:t>
            </a:r>
            <a:br>
              <a:rPr lang="en-GB" sz="14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1600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18:00 </a:t>
            </a:r>
            <a:endParaRPr lang="en-GB" sz="1600" dirty="0">
              <a:solidFill>
                <a:srgbClr val="00B050"/>
              </a:solidFill>
            </a:endParaRPr>
          </a:p>
          <a:p>
            <a:pPr lvl="0" algn="ctr">
              <a:lnSpc>
                <a:spcPct val="150000"/>
              </a:lnSpc>
            </a:pPr>
            <a:endParaRPr lang="en-GB" sz="1600" b="1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lnSpc>
                <a:spcPct val="150000"/>
              </a:lnSpc>
            </a:pPr>
            <a:endParaRPr lang="en-GB" sz="1600" b="1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lnSpc>
                <a:spcPct val="150000"/>
              </a:lnSpc>
            </a:pPr>
            <a:endParaRPr lang="en-GB" sz="1600" b="1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lnSpc>
                <a:spcPct val="150000"/>
              </a:lnSpc>
            </a:pPr>
            <a:r>
              <a:rPr lang="en-GB" sz="16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Mini Olympics</a:t>
            </a:r>
            <a:br>
              <a:rPr lang="en-GB" sz="12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1400" dirty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20:00</a:t>
            </a:r>
            <a:endParaRPr lang="en-GB" sz="1400" dirty="0">
              <a:solidFill>
                <a:srgbClr val="00B050"/>
              </a:solidFill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87937E-0279-B04E-BF5E-4FDB79A80CE1}"/>
              </a:ext>
            </a:extLst>
          </p:cNvPr>
          <p:cNvSpPr txBox="1"/>
          <p:nvPr/>
        </p:nvSpPr>
        <p:spPr>
          <a:xfrm>
            <a:off x="3348790" y="7411721"/>
            <a:ext cx="7018420" cy="4234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2551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101</Words>
  <Application>Microsoft Office PowerPoint</Application>
  <PresentationFormat>Custom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Flanagan</dc:creator>
  <cp:lastModifiedBy>Lucy Mackarel</cp:lastModifiedBy>
  <cp:revision>5</cp:revision>
  <dcterms:created xsi:type="dcterms:W3CDTF">2022-02-15T15:12:11Z</dcterms:created>
  <dcterms:modified xsi:type="dcterms:W3CDTF">2022-10-17T15:21:43Z</dcterms:modified>
</cp:coreProperties>
</file>